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6E7C-48B0-49DD-A90A-0B6DA34D278F}" type="datetimeFigureOut">
              <a:rPr lang="hu-HU" smtClean="0"/>
              <a:pPr/>
              <a:t>2016.10.28.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8493-CC62-48B5-BF82-2919FC4B2C8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ALAPDP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t="26563" b="28124"/>
          <a:stretch>
            <a:fillRect/>
          </a:stretch>
        </p:blipFill>
        <p:spPr>
          <a:xfrm>
            <a:off x="928662" y="3571876"/>
            <a:ext cx="7286676" cy="2500330"/>
          </a:xfrm>
          <a:prstGeom prst="rect">
            <a:avLst/>
          </a:prstGeom>
        </p:spPr>
      </p:pic>
      <p:pic>
        <p:nvPicPr>
          <p:cNvPr id="6" name="Kép 5" descr="5729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208"/>
          <a:stretch>
            <a:fillRect/>
          </a:stretch>
        </p:blipFill>
        <p:spPr>
          <a:xfrm>
            <a:off x="2571736" y="0"/>
            <a:ext cx="4173745" cy="3714752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2357422" y="1500174"/>
            <a:ext cx="45005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Monotype Corsiva" pitchFamily="66" charset="0"/>
              </a:rPr>
              <a:t>DIAMOND  PETS</a:t>
            </a:r>
            <a:endParaRPr lang="hu-HU" sz="32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571868" y="2285992"/>
            <a:ext cx="22220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200" b="1" dirty="0" smtClean="0">
                <a:ln w="3175" cmpd="sng">
                  <a:solidFill>
                    <a:schemeClr val="tx1"/>
                  </a:solidFill>
                  <a:prstDash val="solid"/>
                </a:ln>
                <a:effectLst/>
                <a:latin typeface="Monotype Corsiva" pitchFamily="66" charset="0"/>
              </a:rPr>
              <a:t>GROOMING</a:t>
            </a:r>
            <a:endParaRPr lang="hu-HU" sz="3200" b="1" dirty="0">
              <a:ln w="3175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</Words>
  <Application>Microsoft Office PowerPoint</Application>
  <PresentationFormat>Diavetítés a képernyőre (4:3 oldalarány)</PresentationFormat>
  <Paragraphs>2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Company>MS-Users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PowerXP</dc:creator>
  <cp:lastModifiedBy>PowerXP</cp:lastModifiedBy>
  <cp:revision>12</cp:revision>
  <dcterms:created xsi:type="dcterms:W3CDTF">2016-09-20T10:51:38Z</dcterms:created>
  <dcterms:modified xsi:type="dcterms:W3CDTF">2016-10-28T10:12:00Z</dcterms:modified>
</cp:coreProperties>
</file>